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46"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1" d="100"/>
          <a:sy n="51" d="100"/>
        </p:scale>
        <p:origin x="974" y="-44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12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6683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54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23"/>
            <a:ext cx="7290269" cy="1478398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8929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4" name="Content Placeholder 3"/>
          <p:cNvSpPr>
            <a:spLocks noGrp="1"/>
          </p:cNvSpPr>
          <p:nvPr>
            <p:ph sz="half" idx="2"/>
          </p:nvPr>
        </p:nvSpPr>
        <p:spPr>
          <a:xfrm>
            <a:off x="1620059" y="9488886"/>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6" name="Content Placeholder 5"/>
          <p:cNvSpPr>
            <a:spLocks noGrp="1"/>
          </p:cNvSpPr>
          <p:nvPr>
            <p:ph sz="quarter" idx="4"/>
          </p:nvPr>
        </p:nvSpPr>
        <p:spPr>
          <a:xfrm>
            <a:off x="9180338" y="9488882"/>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951747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106700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35475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2353358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40550"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2461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48050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61718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23275679"/>
            <a:ext cx="18000665" cy="244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32107"/>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173B53"/>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644190" y="356448"/>
            <a:ext cx="13018522" cy="2888357"/>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173B53"/>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173B53"/>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173B53"/>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173B53"/>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815032"/>
            <a:ext cx="13555818" cy="1015663"/>
          </a:xfrm>
          <a:prstGeom prst="rect">
            <a:avLst/>
          </a:prstGeom>
          <a:noFill/>
        </p:spPr>
        <p:txBody>
          <a:bodyPr wrap="square" rtlCol="0">
            <a:spAutoFit/>
          </a:bodyPr>
          <a:lstStyle/>
          <a:p>
            <a:r>
              <a:rPr lang="en-US" sz="3200" dirty="0">
                <a:solidFill>
                  <a:schemeClr val="bg1"/>
                </a:solidFill>
              </a:rPr>
              <a:t>International Conference on Education in Technology and Engineering (</a:t>
            </a:r>
            <a:r>
              <a:rPr lang="en-US" sz="3200" dirty="0" err="1">
                <a:solidFill>
                  <a:schemeClr val="bg1"/>
                </a:solidFill>
              </a:rPr>
              <a:t>IConETE</a:t>
            </a:r>
            <a:r>
              <a:rPr lang="en-US" sz="3200" dirty="0">
                <a:solidFill>
                  <a:schemeClr val="bg1"/>
                </a:solidFill>
              </a:rPr>
              <a:t>)</a:t>
            </a:r>
            <a:endParaRPr lang="tr-TR" sz="3200" dirty="0">
              <a:solidFill>
                <a:schemeClr val="bg1"/>
              </a:solidFill>
            </a:endParaRPr>
          </a:p>
          <a:p>
            <a:pPr algn="ctr"/>
            <a:r>
              <a:rPr lang="tr-TR" sz="2800" i="1" dirty="0">
                <a:solidFill>
                  <a:schemeClr val="bg1"/>
                </a:solidFill>
              </a:rPr>
              <a:t>www.iconete.net</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173B53"/>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22" name="Resim 21">
            <a:extLst>
              <a:ext uri="{FF2B5EF4-FFF2-40B4-BE49-F238E27FC236}">
                <a16:creationId xmlns:a16="http://schemas.microsoft.com/office/drawing/2014/main" id="{3DD41299-B14B-4F1E-85A8-1A130AB62EDB}"/>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14157026" y="22514882"/>
            <a:ext cx="3578943" cy="2344310"/>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FF4FA803-60A6-F23F-E239-33BBD3CD1EBB}"/>
              </a:ext>
            </a:extLst>
          </p:cNvPr>
          <p:cNvPicPr>
            <a:picLocks noChangeAspect="1"/>
          </p:cNvPicPr>
          <p:nvPr/>
        </p:nvPicPr>
        <p:blipFill>
          <a:blip r:embed="rId5"/>
          <a:stretch>
            <a:fillRect/>
          </a:stretch>
        </p:blipFill>
        <p:spPr>
          <a:xfrm>
            <a:off x="0" y="141590"/>
            <a:ext cx="4644190" cy="2888357"/>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8">
      <a:dk1>
        <a:sysClr val="windowText" lastClr="000000"/>
      </a:dk1>
      <a:lt1>
        <a:sysClr val="window" lastClr="FFFFFF"/>
      </a:lt1>
      <a:dk2>
        <a:srgbClr val="344068"/>
      </a:dk2>
      <a:lt2>
        <a:srgbClr val="D9E0E6"/>
      </a:lt2>
      <a:accent1>
        <a:srgbClr val="1CADE4"/>
      </a:accent1>
      <a:accent2>
        <a:srgbClr val="173B53"/>
      </a:accent2>
      <a:accent3>
        <a:srgbClr val="28C4CC"/>
      </a:accent3>
      <a:accent4>
        <a:srgbClr val="42BA97"/>
      </a:accent4>
      <a:accent5>
        <a:srgbClr val="3E8853"/>
      </a:accent5>
      <a:accent6>
        <a:srgbClr val="62A39F"/>
      </a:accent6>
      <a:hlink>
        <a:srgbClr val="6EAC1C"/>
      </a:hlink>
      <a:folHlink>
        <a:srgbClr val="B26B0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TM02900743[[fn=Organik]]</Template>
  <TotalTime>267</TotalTime>
  <Words>1075</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2</cp:revision>
  <dcterms:created xsi:type="dcterms:W3CDTF">2018-10-31T15:45:34Z</dcterms:created>
  <dcterms:modified xsi:type="dcterms:W3CDTF">2026-09-24T14:41:21Z</dcterms:modified>
</cp:coreProperties>
</file>